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309" r:id="rId5"/>
    <p:sldId id="310" r:id="rId6"/>
    <p:sldId id="311" r:id="rId7"/>
    <p:sldId id="312" r:id="rId8"/>
    <p:sldId id="313" r:id="rId9"/>
    <p:sldId id="303" r:id="rId10"/>
    <p:sldId id="30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85" autoAdjust="0"/>
  </p:normalViewPr>
  <p:slideViewPr>
    <p:cSldViewPr>
      <p:cViewPr varScale="1">
        <p:scale>
          <a:sx n="71" d="100"/>
          <a:sy n="71" d="100"/>
        </p:scale>
        <p:origin x="-13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39E4B-FD5B-46DE-BF7D-D72FDAA048CE}" type="datetimeFigureOut">
              <a:rPr lang="en-US" smtClean="0"/>
              <a:t>12/25/2021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4D9CA-F7F5-4DBB-8B22-0437FADFD94E}" type="slidenum">
              <a:rPr lang="en-US" smtClean="0"/>
              <a:t>‹#›</a:t>
            </a:fld>
            <a:endParaRPr lang="en-US"/>
          </a:p>
        </p:txBody>
      </p:sp>
    </p:spTree>
    <p:extLst>
      <p:ext uri="{BB962C8B-B14F-4D97-AF65-F5344CB8AC3E}">
        <p14:creationId xmlns:p14="http://schemas.microsoft.com/office/powerpoint/2010/main" val="158313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75774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7890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02544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54047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D5F6B-46BB-41FB-A0CD-B9DA8AD0EF15}"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15969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D5F6B-46BB-41FB-A0CD-B9DA8AD0EF15}"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94681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D5F6B-46BB-41FB-A0CD-B9DA8AD0EF15}" type="datetimeFigureOut">
              <a:rPr lang="en-US" smtClean="0"/>
              <a:t>12/25/2021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56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D5F6B-46BB-41FB-A0CD-B9DA8AD0EF15}" type="datetimeFigureOut">
              <a:rPr lang="en-US" smtClean="0"/>
              <a:t>12/25/2021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41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D5F6B-46BB-41FB-A0CD-B9DA8AD0EF15}" type="datetimeFigureOut">
              <a:rPr lang="en-US" smtClean="0"/>
              <a:t>12/25/2021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33605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0114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44524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D5F6B-46BB-41FB-A0CD-B9DA8AD0EF15}" type="datetimeFigureOut">
              <a:rPr lang="en-US" smtClean="0"/>
              <a:t>12/25/2021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F76BE-CCC5-4B93-ABB3-FEF0DA922F0C}" type="slidenum">
              <a:rPr lang="en-US" smtClean="0"/>
              <a:t>‹#›</a:t>
            </a:fld>
            <a:endParaRPr lang="en-US"/>
          </a:p>
        </p:txBody>
      </p:sp>
    </p:spTree>
    <p:extLst>
      <p:ext uri="{BB962C8B-B14F-4D97-AF65-F5344CB8AC3E}">
        <p14:creationId xmlns:p14="http://schemas.microsoft.com/office/powerpoint/2010/main" val="22214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36" y="1981200"/>
            <a:ext cx="88392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BÓNG CHUYỀN CHẠY BỀN</a:t>
            </a:r>
            <a:endParaRPr lang="vi-VN"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343400"/>
            <a:ext cx="5791200" cy="2514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1"/>
            <a:ext cx="2438400"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10838"/>
            <a:ext cx="2438400" cy="2133600"/>
          </a:xfrm>
          <a:prstGeom prst="rect">
            <a:avLst/>
          </a:prstGeom>
        </p:spPr>
      </p:pic>
    </p:spTree>
    <p:extLst>
      <p:ext uri="{BB962C8B-B14F-4D97-AF65-F5344CB8AC3E}">
        <p14:creationId xmlns:p14="http://schemas.microsoft.com/office/powerpoint/2010/main" val="2178373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209800"/>
          </a:xfrm>
        </p:spPr>
        <p:txBody>
          <a:bodyPr>
            <a:noAutofit/>
          </a:bodyPr>
          <a:lstStyle/>
          <a:p>
            <a:r>
              <a:rPr lang="vi-VN" sz="8000" b="1" i="1" dirty="0" smtClean="0">
                <a:solidFill>
                  <a:schemeClr val="accent2">
                    <a:lumMod val="75000"/>
                  </a:schemeClr>
                </a:solidFill>
              </a:rPr>
              <a:t>THỂ </a:t>
            </a:r>
            <a:r>
              <a:rPr lang="vi-VN" sz="8000" b="1" i="1" dirty="0" smtClean="0">
                <a:solidFill>
                  <a:schemeClr val="accent2">
                    <a:lumMod val="75000"/>
                  </a:schemeClr>
                </a:solidFill>
              </a:rPr>
              <a:t>LỰC</a:t>
            </a:r>
            <a:endParaRPr lang="en-US" sz="8000" b="1" i="1" dirty="0">
              <a:solidFill>
                <a:schemeClr val="accent2">
                  <a:lumMod val="75000"/>
                </a:schemeClr>
              </a:solidFill>
            </a:endParaRPr>
          </a:p>
        </p:txBody>
      </p:sp>
      <p:sp>
        <p:nvSpPr>
          <p:cNvPr id="3" name="Content Placeholder 2"/>
          <p:cNvSpPr>
            <a:spLocks noGrp="1"/>
          </p:cNvSpPr>
          <p:nvPr>
            <p:ph idx="1"/>
          </p:nvPr>
        </p:nvSpPr>
        <p:spPr>
          <a:xfrm>
            <a:off x="457200" y="2743200"/>
            <a:ext cx="8229600" cy="3382963"/>
          </a:xfrm>
        </p:spPr>
        <p:txBody>
          <a:bodyPr/>
          <a:lstStyle/>
          <a:p>
            <a:pPr marL="0" indent="0" algn="just">
              <a:buNone/>
            </a:pPr>
            <a:r>
              <a:rPr lang="vi-VN" dirty="0" smtClean="0"/>
              <a:t>               Nằm sắp chống đẩy</a:t>
            </a:r>
          </a:p>
          <a:p>
            <a:pPr marL="0" indent="0" algn="just">
              <a:buNone/>
            </a:pPr>
            <a:r>
              <a:rPr lang="vi-VN" dirty="0" smtClean="0"/>
              <a:t>                 Nam: 10 lần</a:t>
            </a:r>
          </a:p>
          <a:p>
            <a:pPr marL="0" indent="0" algn="just">
              <a:buNone/>
            </a:pPr>
            <a:r>
              <a:rPr lang="vi-VN" dirty="0" smtClean="0"/>
              <a:t>                 Nữ: 5 lần</a:t>
            </a:r>
            <a:endParaRPr lang="en-US" dirty="0"/>
          </a:p>
        </p:txBody>
      </p:sp>
    </p:spTree>
    <p:extLst>
      <p:ext uri="{BB962C8B-B14F-4D97-AF65-F5344CB8AC3E}">
        <p14:creationId xmlns:p14="http://schemas.microsoft.com/office/powerpoint/2010/main" val="303482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7200" b="1" dirty="0" smtClean="0">
                <a:solidFill>
                  <a:srgbClr val="FF0000"/>
                </a:solidFill>
              </a:rPr>
              <a:t>NỘI DUNG CHÍNH</a:t>
            </a:r>
            <a:endParaRPr lang="en-US" sz="7200" b="1" dirty="0">
              <a:solidFill>
                <a:srgbClr val="FF0000"/>
              </a:solidFill>
            </a:endParaRPr>
          </a:p>
        </p:txBody>
      </p:sp>
      <p:sp>
        <p:nvSpPr>
          <p:cNvPr id="3" name="Content Placeholder 2"/>
          <p:cNvSpPr>
            <a:spLocks noGrp="1"/>
          </p:cNvSpPr>
          <p:nvPr>
            <p:ph idx="1"/>
          </p:nvPr>
        </p:nvSpPr>
        <p:spPr>
          <a:ln>
            <a:solidFill>
              <a:schemeClr val="tx2">
                <a:lumMod val="75000"/>
              </a:schemeClr>
            </a:solidFill>
          </a:ln>
        </p:spPr>
        <p:txBody>
          <a:bodyPr>
            <a:normAutofit fontScale="92500"/>
          </a:bodyPr>
          <a:lstStyle/>
          <a:p>
            <a:pPr marL="914400" indent="-914400">
              <a:lnSpc>
                <a:spcPct val="200000"/>
              </a:lnSpc>
              <a:buAutoNum type="alphaUcPeriod"/>
            </a:pPr>
            <a:r>
              <a:rPr lang="vi-VN" sz="4800" b="1" i="1" dirty="0" smtClean="0">
                <a:solidFill>
                  <a:schemeClr val="accent6">
                    <a:lumMod val="50000"/>
                  </a:schemeClr>
                </a:solidFill>
                <a:latin typeface="+mj-lt"/>
              </a:rPr>
              <a:t>BÓNG CHUYỀN</a:t>
            </a:r>
          </a:p>
          <a:p>
            <a:pPr marL="914400" indent="-914400">
              <a:lnSpc>
                <a:spcPct val="200000"/>
              </a:lnSpc>
              <a:buAutoNum type="alphaUcPeriod"/>
            </a:pPr>
            <a:r>
              <a:rPr lang="vi-VN" sz="4800" b="1" i="1" dirty="0" smtClean="0">
                <a:solidFill>
                  <a:schemeClr val="accent6">
                    <a:lumMod val="50000"/>
                  </a:schemeClr>
                </a:solidFill>
                <a:latin typeface="+mj-lt"/>
              </a:rPr>
              <a:t>CHẠY BỀN</a:t>
            </a:r>
          </a:p>
          <a:p>
            <a:pPr marL="914400" indent="-914400">
              <a:lnSpc>
                <a:spcPct val="200000"/>
              </a:lnSpc>
              <a:buAutoNum type="alphaUcPeriod"/>
            </a:pPr>
            <a:r>
              <a:rPr lang="vi-VN" sz="4800" b="1" i="1" dirty="0" smtClean="0">
                <a:solidFill>
                  <a:schemeClr val="accent6">
                    <a:lumMod val="50000"/>
                  </a:schemeClr>
                </a:solidFill>
                <a:latin typeface="+mj-lt"/>
              </a:rPr>
              <a:t>THỂ LỰC</a:t>
            </a:r>
            <a:endParaRPr lang="vi-VN" sz="4800" b="1" i="1" dirty="0" smtClean="0">
              <a:solidFill>
                <a:schemeClr val="accent6">
                  <a:lumMod val="50000"/>
                </a:schemeClr>
              </a:solidFill>
              <a:latin typeface="+mj-lt"/>
            </a:endParaRPr>
          </a:p>
          <a:p>
            <a:pPr marL="0" indent="0">
              <a:lnSpc>
                <a:spcPct val="200000"/>
              </a:lnSpc>
              <a:buNone/>
            </a:pPr>
            <a:endParaRPr lang="en-US" sz="4800" b="1" i="1" dirty="0">
              <a:solidFill>
                <a:schemeClr val="accent6">
                  <a:lumMod val="50000"/>
                </a:schemeClr>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42999"/>
            <a:ext cx="7924800" cy="990601"/>
          </a:xfrm>
          <a:prstGeom prst="rect">
            <a:avLst/>
          </a:prstGeom>
        </p:spPr>
      </p:pic>
    </p:spTree>
    <p:extLst>
      <p:ext uri="{BB962C8B-B14F-4D97-AF65-F5344CB8AC3E}">
        <p14:creationId xmlns:p14="http://schemas.microsoft.com/office/powerpoint/2010/main" val="3965266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Autofit/>
          </a:bodyPr>
          <a:lstStyle/>
          <a:p>
            <a:pPr marL="914400" indent="-914400">
              <a:lnSpc>
                <a:spcPct val="200000"/>
              </a:lnSpc>
            </a:pPr>
            <a:r>
              <a:rPr lang="vi-VN" sz="7200" b="1" i="1" dirty="0" smtClean="0">
                <a:solidFill>
                  <a:schemeClr val="accent6">
                    <a:lumMod val="50000"/>
                  </a:schemeClr>
                </a:solidFill>
              </a:rPr>
              <a:t>BÓNG CHUYỀN</a:t>
            </a:r>
            <a:endParaRPr lang="vi-VN" sz="7200" b="1" i="1" dirty="0">
              <a:solidFill>
                <a:schemeClr val="accent6">
                  <a:lumMod val="50000"/>
                </a:schemeClr>
              </a:solidFill>
            </a:endParaRPr>
          </a:p>
        </p:txBody>
      </p:sp>
      <p:sp>
        <p:nvSpPr>
          <p:cNvPr id="3" name="Content Placeholder 2"/>
          <p:cNvSpPr>
            <a:spLocks noGrp="1"/>
          </p:cNvSpPr>
          <p:nvPr>
            <p:ph idx="1"/>
          </p:nvPr>
        </p:nvSpPr>
        <p:spPr>
          <a:xfrm>
            <a:off x="152400" y="2286000"/>
            <a:ext cx="8991600" cy="3840163"/>
          </a:xfrm>
        </p:spPr>
        <p:txBody>
          <a:bodyPr>
            <a:normAutofit lnSpcReduction="10000"/>
          </a:bodyPr>
          <a:lstStyle/>
          <a:p>
            <a:pPr marL="0" indent="0">
              <a:lnSpc>
                <a:spcPct val="115000"/>
              </a:lnSpc>
              <a:spcBef>
                <a:spcPts val="0"/>
              </a:spcBef>
              <a:spcAft>
                <a:spcPts val="1000"/>
              </a:spcAft>
              <a:buNone/>
            </a:pPr>
            <a:r>
              <a:rPr lang="vi-VN" sz="5400" dirty="0"/>
              <a:t>1. Bài tập chuyền bóng theo hình tam giác</a:t>
            </a:r>
            <a:endParaRPr lang="en-US" sz="5400" dirty="0"/>
          </a:p>
          <a:p>
            <a:pPr marL="0" marR="0" indent="0">
              <a:lnSpc>
                <a:spcPct val="115000"/>
              </a:lnSpc>
              <a:spcBef>
                <a:spcPts val="0"/>
              </a:spcBef>
              <a:spcAft>
                <a:spcPts val="1000"/>
              </a:spcAft>
              <a:buNone/>
            </a:pPr>
            <a:r>
              <a:rPr lang="vi-VN" sz="5400" dirty="0"/>
              <a:t>2. Kĩ thuật phát bóng thấp tay nghiêng mình</a:t>
            </a:r>
            <a:endParaRPr lang="en-US" sz="5400" dirty="0">
              <a:ea typeface="Calibri"/>
              <a:cs typeface="Times New Roman"/>
            </a:endParaRPr>
          </a:p>
        </p:txBody>
      </p:sp>
    </p:spTree>
    <p:extLst>
      <p:ext uri="{BB962C8B-B14F-4D97-AF65-F5344CB8AC3E}">
        <p14:creationId xmlns:p14="http://schemas.microsoft.com/office/powerpoint/2010/main" val="206712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nSpc>
                <a:spcPct val="115000"/>
              </a:lnSpc>
              <a:spcBef>
                <a:spcPts val="0"/>
              </a:spcBef>
              <a:spcAft>
                <a:spcPts val="1000"/>
              </a:spcAft>
            </a:pPr>
            <a:r>
              <a:rPr lang="vi-VN" sz="4800" dirty="0">
                <a:solidFill>
                  <a:srgbClr val="C00000"/>
                </a:solidFill>
              </a:rPr>
              <a:t>1. Bài tập chuyền bóng theo hình tam giác</a:t>
            </a:r>
            <a:endParaRPr lang="en-US" sz="4800" dirty="0">
              <a:solidFill>
                <a:srgbClr val="C00000"/>
              </a:solidFill>
            </a:endParaRPr>
          </a:p>
        </p:txBody>
      </p:sp>
      <p:sp>
        <p:nvSpPr>
          <p:cNvPr id="3" name="Content Placeholder 2"/>
          <p:cNvSpPr>
            <a:spLocks noGrp="1"/>
          </p:cNvSpPr>
          <p:nvPr>
            <p:ph idx="1"/>
          </p:nvPr>
        </p:nvSpPr>
        <p:spPr>
          <a:xfrm>
            <a:off x="-1" y="1905000"/>
            <a:ext cx="9200271" cy="4953000"/>
          </a:xfrm>
        </p:spPr>
        <p:txBody>
          <a:bodyPr>
            <a:normAutofit/>
          </a:bodyPr>
          <a:lstStyle/>
          <a:p>
            <a:pPr marL="0" indent="0">
              <a:buNone/>
            </a:pPr>
            <a:r>
              <a:rPr lang="vi-VN" dirty="0" smtClean="0"/>
              <a:t>  - </a:t>
            </a:r>
            <a:r>
              <a:rPr lang="vi-VN" dirty="0"/>
              <a:t>Chuẩn bi: Mỗi nhóm 3 hs đứng thành hình tam giác, mỗi người cách nhau từ 2,5 – 3m.</a:t>
            </a:r>
            <a:endParaRPr lang="en-US" dirty="0"/>
          </a:p>
          <a:p>
            <a:pPr marL="0" indent="0">
              <a:buNone/>
            </a:pPr>
            <a:r>
              <a:rPr lang="vi-VN" dirty="0" smtClean="0"/>
              <a:t>  - </a:t>
            </a:r>
            <a:r>
              <a:rPr lang="vi-VN" dirty="0"/>
              <a:t>Động tác: 3 người chuyền bóng liên tục cho nhau theo thứ tự,  số 1 chuyền cho số 2, số 2 chuyền cho số 3 và số 3 chuyền số 1( chuyền xuôi </a:t>
            </a:r>
            <a:r>
              <a:rPr lang="vi-VN" dirty="0" smtClean="0"/>
              <a:t>xong </a:t>
            </a:r>
            <a:r>
              <a:rPr lang="vi-VN" dirty="0"/>
              <a:t>thì chuyền ngược lại)</a:t>
            </a:r>
            <a:endParaRPr lang="en-US" dirty="0"/>
          </a:p>
          <a:p>
            <a:endParaRPr lang="en-US" dirty="0"/>
          </a:p>
        </p:txBody>
      </p:sp>
    </p:spTree>
    <p:extLst>
      <p:ext uri="{BB962C8B-B14F-4D97-AF65-F5344CB8AC3E}">
        <p14:creationId xmlns:p14="http://schemas.microsoft.com/office/powerpoint/2010/main" val="3083819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819400"/>
            <a:ext cx="9067800" cy="40386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71800" y="-2971801"/>
            <a:ext cx="3200399"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743203" y="457199"/>
            <a:ext cx="36576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476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4700" dirty="0">
                <a:solidFill>
                  <a:srgbClr val="FF0000"/>
                </a:solidFill>
              </a:rPr>
              <a:t>2. Kĩ thuật phát bóng thấp tay nghiêng mình</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0" y="1295400"/>
            <a:ext cx="9144000" cy="5562600"/>
          </a:xfrm>
        </p:spPr>
        <p:txBody>
          <a:bodyPr>
            <a:normAutofit fontScale="70000" lnSpcReduction="20000"/>
          </a:bodyPr>
          <a:lstStyle/>
          <a:p>
            <a:pPr marL="0" indent="0">
              <a:buNone/>
            </a:pPr>
            <a:r>
              <a:rPr lang="en-US" dirty="0" smtClean="0"/>
              <a:t>  </a:t>
            </a:r>
            <a:r>
              <a:rPr lang="vi-VN" dirty="0" smtClean="0"/>
              <a:t>- </a:t>
            </a:r>
            <a:r>
              <a:rPr lang="vi-VN" dirty="0"/>
              <a:t>TTCB: Hai chân rộng bằng vai, vai hướng về phía lưới( vai trái). Tay trái cầm bóng, bàn tay ngửa, các ngón tay xòe rộng đỡ bên dưới bóng ở tầm ngang thắt lưng, tay hơi co ở khớp khuỷu, bàn tay cách thân người 30- 50cm. Tay phải mở sang bên phải hợp với thân người 1 góc 30- 45 độ. Mặt quay về hướng lưới, mắt quan sát đối phương.</a:t>
            </a:r>
            <a:endParaRPr lang="en-US" dirty="0"/>
          </a:p>
          <a:p>
            <a:pPr marL="0" indent="0">
              <a:buNone/>
            </a:pPr>
            <a:r>
              <a:rPr lang="en-US" dirty="0" smtClean="0"/>
              <a:t>  </a:t>
            </a:r>
            <a:r>
              <a:rPr lang="vi-VN" dirty="0" smtClean="0"/>
              <a:t>- </a:t>
            </a:r>
            <a:r>
              <a:rPr lang="vi-VN" dirty="0"/>
              <a:t>Tung bóng: Trọng cơ thể thấp dồn vào chân phải, thân trên hơi gập về phía trước, tay trái hạ thấp tầm bóng để lấy đà tung bóng. Điểm bóng được tung lên ngang thân bên trái theo phương thẳng đứng, cách người 30- 35cm, tung bóng ở độ cao ngang mặt. Khi tung bóng thân người bắt đầu vươn lên, tay phải tiếp tục mở sang phải chếch ra sau.</a:t>
            </a:r>
            <a:endParaRPr lang="en-US" dirty="0"/>
          </a:p>
          <a:p>
            <a:pPr marL="0" indent="0">
              <a:buNone/>
            </a:pPr>
            <a:r>
              <a:rPr lang="en-US" dirty="0" smtClean="0"/>
              <a:t>  </a:t>
            </a:r>
            <a:r>
              <a:rPr lang="vi-VN" dirty="0" smtClean="0"/>
              <a:t> </a:t>
            </a:r>
            <a:r>
              <a:rPr lang="vi-VN" dirty="0"/>
              <a:t>- Đánh bóng: Khi bóng rơi đến tầm thích hơp( cao ngang xương ức), chân phải đạp đất, trọng tâm chuyển từ chân phải sang chân trái, tay phải chuyển động theo hướng từ phải sang trái chếch lên trên. Bàn tay chạm vào phía sau và dưới bóng. Qúa trình đánh bóng thân người xoay từ phải sang trái hướng về  phía lưới.</a:t>
            </a:r>
            <a:endParaRPr lang="en-US" dirty="0"/>
          </a:p>
          <a:p>
            <a:pPr marL="0" indent="0">
              <a:buNone/>
            </a:pPr>
            <a:r>
              <a:rPr lang="en-US" dirty="0" smtClean="0"/>
              <a:t>  </a:t>
            </a:r>
            <a:r>
              <a:rPr lang="vi-VN" dirty="0" smtClean="0"/>
              <a:t>- </a:t>
            </a:r>
            <a:r>
              <a:rPr lang="vi-VN" dirty="0"/>
              <a:t>Kết thúc: Khi bóng rời tay, người xoay về lưới, chân phải bước chếch lên trước để giữ thăng bằng</a:t>
            </a:r>
            <a:endParaRPr lang="en-US" dirty="0"/>
          </a:p>
        </p:txBody>
      </p:sp>
    </p:spTree>
    <p:extLst>
      <p:ext uri="{BB962C8B-B14F-4D97-AF65-F5344CB8AC3E}">
        <p14:creationId xmlns:p14="http://schemas.microsoft.com/office/powerpoint/2010/main" val="3470991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896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727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209800"/>
          </a:xfrm>
        </p:spPr>
        <p:txBody>
          <a:bodyPr>
            <a:noAutofit/>
          </a:bodyPr>
          <a:lstStyle/>
          <a:p>
            <a:pPr marL="914400" indent="-914400">
              <a:lnSpc>
                <a:spcPct val="200000"/>
              </a:lnSpc>
              <a:spcBef>
                <a:spcPct val="20000"/>
              </a:spcBef>
            </a:pPr>
            <a:r>
              <a:rPr lang="vi-VN" sz="6600" b="1" i="1" dirty="0" smtClean="0">
                <a:solidFill>
                  <a:schemeClr val="accent6">
                    <a:lumMod val="50000"/>
                  </a:schemeClr>
                </a:solidFill>
              </a:rPr>
              <a:t>CHẠY </a:t>
            </a:r>
            <a:r>
              <a:rPr lang="vi-VN" sz="6600" b="1" i="1" dirty="0">
                <a:solidFill>
                  <a:schemeClr val="accent6">
                    <a:lumMod val="50000"/>
                  </a:schemeClr>
                </a:solidFill>
              </a:rPr>
              <a:t>BỀN</a:t>
            </a:r>
            <a:br>
              <a:rPr lang="vi-VN" sz="6600" b="1" i="1" dirty="0">
                <a:solidFill>
                  <a:schemeClr val="accent6">
                    <a:lumMod val="50000"/>
                  </a:schemeClr>
                </a:solidFill>
              </a:rPr>
            </a:br>
            <a:endParaRPr lang="en-US" sz="6600" b="1" i="1" dirty="0"/>
          </a:p>
        </p:txBody>
      </p:sp>
      <p:sp>
        <p:nvSpPr>
          <p:cNvPr id="3" name="Content Placeholder 2"/>
          <p:cNvSpPr>
            <a:spLocks noGrp="1"/>
          </p:cNvSpPr>
          <p:nvPr>
            <p:ph idx="1"/>
          </p:nvPr>
        </p:nvSpPr>
        <p:spPr>
          <a:xfrm>
            <a:off x="0" y="1676400"/>
            <a:ext cx="9144000" cy="5181600"/>
          </a:xfrm>
        </p:spPr>
        <p:txBody>
          <a:bodyPr>
            <a:normAutofit fontScale="85000" lnSpcReduction="20000"/>
          </a:bodyPr>
          <a:lstStyle/>
          <a:p>
            <a:pPr marL="0" marR="0" indent="0">
              <a:lnSpc>
                <a:spcPct val="115000"/>
              </a:lnSpc>
              <a:spcBef>
                <a:spcPts val="0"/>
              </a:spcBef>
              <a:spcAft>
                <a:spcPts val="1000"/>
              </a:spcAft>
              <a:buNone/>
            </a:pPr>
            <a:r>
              <a:rPr lang="vi-VN" dirty="0" smtClean="0">
                <a:latin typeface="Times New Roman"/>
                <a:ea typeface="Calibri"/>
                <a:cs typeface="Times New Roman"/>
              </a:rPr>
              <a:t>                    </a:t>
            </a:r>
          </a:p>
          <a:p>
            <a:pPr marL="0" indent="0">
              <a:buNone/>
            </a:pPr>
            <a:r>
              <a:rPr lang="en-US" dirty="0" smtClean="0">
                <a:latin typeface="Times New Roman"/>
                <a:ea typeface="Calibri"/>
                <a:cs typeface="Times New Roman"/>
              </a:rPr>
              <a:t> </a:t>
            </a:r>
            <a:r>
              <a:rPr lang="vi-VN" dirty="0" smtClean="0">
                <a:latin typeface="Times New Roman"/>
                <a:ea typeface="Calibri"/>
                <a:cs typeface="Times New Roman"/>
              </a:rPr>
              <a:t>      </a:t>
            </a:r>
            <a:r>
              <a:rPr lang="vi-VN" sz="6000" dirty="0"/>
              <a:t>1. Bài tập chạy lặp lại 5-6 lần cự li 80- 100m tốc độ trung bình</a:t>
            </a:r>
            <a:endParaRPr lang="en-US" sz="6000" dirty="0"/>
          </a:p>
          <a:p>
            <a:pPr marL="0" indent="0">
              <a:buNone/>
            </a:pPr>
            <a:r>
              <a:rPr lang="en-US" sz="6000" dirty="0" smtClean="0"/>
              <a:t>     </a:t>
            </a:r>
            <a:r>
              <a:rPr lang="vi-VN" sz="6000" dirty="0" smtClean="0"/>
              <a:t>2</a:t>
            </a:r>
            <a:r>
              <a:rPr lang="vi-VN" sz="6000" dirty="0"/>
              <a:t>. Chạy chậm cự li 400 – 1500m</a:t>
            </a:r>
            <a:endParaRPr lang="en-US" sz="6000" dirty="0"/>
          </a:p>
          <a:p>
            <a:pPr marL="0" indent="0">
              <a:buNone/>
            </a:pPr>
            <a:r>
              <a:rPr lang="en-US" sz="6000" dirty="0" smtClean="0"/>
              <a:t>     </a:t>
            </a:r>
            <a:r>
              <a:rPr lang="vi-VN" sz="6000" dirty="0" smtClean="0"/>
              <a:t>3</a:t>
            </a:r>
            <a:r>
              <a:rPr lang="vi-VN" sz="6000" dirty="0"/>
              <a:t>. Chạy đường dốc</a:t>
            </a:r>
            <a:endParaRPr lang="en-US" sz="6000" dirty="0"/>
          </a:p>
          <a:p>
            <a:pPr marL="0" marR="0" indent="0">
              <a:lnSpc>
                <a:spcPct val="115000"/>
              </a:lnSpc>
              <a:spcBef>
                <a:spcPts val="0"/>
              </a:spcBef>
              <a:spcAft>
                <a:spcPts val="1000"/>
              </a:spcAft>
              <a:buNone/>
            </a:pPr>
            <a:endParaRPr lang="en-US" sz="6000" dirty="0">
              <a:ea typeface="Calibri"/>
              <a:cs typeface="Times New Roman"/>
            </a:endParaRPr>
          </a:p>
        </p:txBody>
      </p:sp>
    </p:spTree>
    <p:extLst>
      <p:ext uri="{BB962C8B-B14F-4D97-AF65-F5344CB8AC3E}">
        <p14:creationId xmlns:p14="http://schemas.microsoft.com/office/powerpoint/2010/main" val="524805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TotalTime>
  <Words>444</Words>
  <Application>Microsoft Office PowerPoint</Application>
  <PresentationFormat>On-screen Show (4:3)</PresentationFormat>
  <Paragraphs>25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NỘI DUNG CHÍNH</vt:lpstr>
      <vt:lpstr>BÓNG CHUYỀN</vt:lpstr>
      <vt:lpstr>1. Bài tập chuyền bóng theo hình tam giác</vt:lpstr>
      <vt:lpstr>PowerPoint Presentation</vt:lpstr>
      <vt:lpstr>2. Kĩ thuật phát bóng thấp tay nghiêng mình </vt:lpstr>
      <vt:lpstr>PowerPoint Presentation</vt:lpstr>
      <vt:lpstr>PowerPoint Presentation</vt:lpstr>
      <vt:lpstr>CHẠY BỀN </vt:lpstr>
      <vt:lpstr>THỂ LỰC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46</cp:revision>
  <dcterms:created xsi:type="dcterms:W3CDTF">2021-09-01T11:32:04Z</dcterms:created>
  <dcterms:modified xsi:type="dcterms:W3CDTF">2021-12-25T14:58:10Z</dcterms:modified>
</cp:coreProperties>
</file>